
<file path=[Content_Types].xml><?xml version="1.0" encoding="utf-8"?>
<Types xmlns="http://schemas.openxmlformats.org/package/2006/content-types">
  <Default Extension="tmp" ContentType="image/png"/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903" r:id="rId1"/>
    <p:sldMasterId id="2147483915" r:id="rId2"/>
  </p:sldMasterIdLst>
  <p:notesMasterIdLst>
    <p:notesMasterId r:id="rId11"/>
  </p:notesMasterIdLst>
  <p:handoutMasterIdLst>
    <p:handoutMasterId r:id="rId12"/>
  </p:handoutMasterIdLst>
  <p:sldIdLst>
    <p:sldId id="256" r:id="rId3"/>
    <p:sldId id="267" r:id="rId4"/>
    <p:sldId id="268" r:id="rId5"/>
    <p:sldId id="270" r:id="rId6"/>
    <p:sldId id="271" r:id="rId7"/>
    <p:sldId id="257" r:id="rId8"/>
    <p:sldId id="259" r:id="rId9"/>
    <p:sldId id="266" r:id="rId1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7735" autoAdjust="0"/>
    <p:restoredTop sz="94613"/>
  </p:normalViewPr>
  <p:slideViewPr>
    <p:cSldViewPr snapToGrid="0" snapToObjects="1">
      <p:cViewPr varScale="1">
        <p:scale>
          <a:sx n="87" d="100"/>
          <a:sy n="87" d="100"/>
        </p:scale>
        <p:origin x="-86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A1035ED-5FA1-BD4D-ABFA-C98F4B1B9192}" type="datetimeFigureOut">
              <a:rPr lang="en-US" smtClean="0"/>
              <a:t>4/10/2018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7D9BCF-5B03-4141-B74C-13303A03D00A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5338580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E248F52-A887-2249-BA20-412622C14964}" type="datetimeFigureOut">
              <a:rPr lang="en-US" smtClean="0"/>
              <a:t>4/10/2018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FE97D02-0BC0-544E-B6BC-7C447191664C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808370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E97D02-0BC0-544E-B6BC-7C447191664C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175297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967457-1E83-1040-AFF7-8D09C473DBD5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48646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373553" y="471740"/>
            <a:ext cx="4857665" cy="2001435"/>
          </a:xfrm>
          <a:ln>
            <a:noFill/>
          </a:ln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54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dirty="0"/>
              <a:t>INTERMEDIATE PROGRAMMING LESSON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48051" y="3452894"/>
            <a:ext cx="6004883" cy="401411"/>
          </a:xfrm>
        </p:spPr>
        <p:txBody>
          <a:bodyPr lIns="91440" rIns="91440">
            <a:normAutofit/>
          </a:bodyPr>
          <a:lstStyle>
            <a:lvl1pPr marL="0" indent="0" algn="ctr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8E2234-8EE9-4A06-A7F5-F174EF18FFF3}" type="datetime1">
              <a:rPr lang="en-US" smtClean="0"/>
              <a:t>4/10/2018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Copytight © 2015 EV3Lessons.com, Last edit 7/06/2016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‹N›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3854305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 userDrawn="1"/>
        </p:nvSpPr>
        <p:spPr>
          <a:xfrm>
            <a:off x="0" y="6334315"/>
            <a:ext cx="4487333" cy="92382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 userDrawn="1"/>
        </p:nvSpPr>
        <p:spPr>
          <a:xfrm>
            <a:off x="4487333" y="6334315"/>
            <a:ext cx="4656667" cy="92382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15" name="Picture 14" descr="EV3Lessons.com"/>
          <p:cNvPicPr>
            <a:picLocks noChangeAspect="1" noChangeArrowheads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22605" y="409394"/>
            <a:ext cx="3487140" cy="12952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479248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46A32-913C-4DA2-A3D8-AA068AE0835C}" type="datetime1">
              <a:rPr lang="en-US" smtClean="0"/>
              <a:t>4/10/2018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Copytight © 2015 EV3Lessons.com, Last edit 7/06/2016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78089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414779"/>
            <a:ext cx="1971675" cy="575742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414779"/>
            <a:ext cx="5800725" cy="5757420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8ABFBC-ACD9-48D8-A1CC-82DF1DA8C764}" type="datetime1">
              <a:rPr lang="en-US" smtClean="0"/>
              <a:t>4/10/2018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Copytight © 2015 EV3Lessons.com, Last edit 7/06/2016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02293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96279" y="154094"/>
            <a:ext cx="3853207" cy="1870649"/>
          </a:xfrm>
          <a:ln>
            <a:noFill/>
          </a:ln>
        </p:spPr>
        <p:txBody>
          <a:bodyPr anchor="ctr">
            <a:normAutofit/>
          </a:bodyPr>
          <a:lstStyle>
            <a:lvl1pPr algn="l">
              <a:lnSpc>
                <a:spcPct val="85000"/>
              </a:lnSpc>
              <a:defRPr sz="4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dirty="0"/>
              <a:t>INTERMEDIATE PROGRAMMING LESSON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48051" y="3452894"/>
            <a:ext cx="6004883" cy="401411"/>
          </a:xfrm>
        </p:spPr>
        <p:txBody>
          <a:bodyPr lIns="91440" rIns="91440">
            <a:normAutofit/>
          </a:bodyPr>
          <a:lstStyle>
            <a:lvl1pPr marL="0" indent="0" algn="ctr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42284-A491-45EA-884C-86E1F8483FC8}" type="datetime1">
              <a:rPr lang="en-US" smtClean="0"/>
              <a:t>4/10/2018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Copytight © 2015 EV3Lessons.com, Last edit 7/06/2016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‹N›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3854305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0" y="6334315"/>
            <a:ext cx="4487333" cy="92382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487333" y="6334315"/>
            <a:ext cx="4656667" cy="92382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TextBox 7"/>
          <p:cNvSpPr txBox="1"/>
          <p:nvPr/>
        </p:nvSpPr>
        <p:spPr>
          <a:xfrm>
            <a:off x="2363695" y="3959525"/>
            <a:ext cx="437359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+mj-lt"/>
              </a:rPr>
              <a:t>By</a:t>
            </a:r>
            <a:r>
              <a:rPr lang="en-US" baseline="0" dirty="0">
                <a:latin typeface="+mj-lt"/>
              </a:rPr>
              <a:t> Sanjay and Arvind Seshan</a:t>
            </a:r>
            <a:endParaRPr lang="en-US" dirty="0">
              <a:latin typeface="+mj-lt"/>
            </a:endParaRPr>
          </a:p>
        </p:txBody>
      </p:sp>
      <p:pic>
        <p:nvPicPr>
          <p:cNvPr id="1026" name="Picture 2" descr="EV3Lessons.com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687" y="139554"/>
            <a:ext cx="5075507" cy="18851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Rectangle 12"/>
          <p:cNvSpPr/>
          <p:nvPr userDrawn="1"/>
        </p:nvSpPr>
        <p:spPr>
          <a:xfrm>
            <a:off x="0" y="6334315"/>
            <a:ext cx="4487333" cy="92382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" name="Rectangle 13"/>
          <p:cNvSpPr/>
          <p:nvPr userDrawn="1"/>
        </p:nvSpPr>
        <p:spPr>
          <a:xfrm>
            <a:off x="4487333" y="6334315"/>
            <a:ext cx="4656667" cy="92382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47618174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AE8D3-8E56-4B7F-AE5F-46CBE23B0CFD}" type="datetime1">
              <a:rPr lang="en-US" smtClean="0"/>
              <a:t>4/10/2018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Copytight © 2015 EV3Lessons.com, Last edit 7/06/2016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914175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758952"/>
            <a:ext cx="75438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4453128"/>
            <a:ext cx="75438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AE109B-C68A-413E-B164-04EF4E132973}" type="datetime1">
              <a:rPr lang="en-US" smtClean="0"/>
              <a:t>4/10/2018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Copytight © 2015 EV3Lessons.com, Last edit 7/06/2016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‹N›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7231477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845734"/>
            <a:ext cx="3703320" cy="40233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440" y="1845736"/>
            <a:ext cx="3703320" cy="402335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976061-0D1F-4646-92B5-D1189CD4E313}" type="datetime1">
              <a:rPr lang="en-US" smtClean="0"/>
              <a:t>4/10/2018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Copytight © 2015 EV3Lessons.com, Last edit 7/06/2016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494942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2960" y="2582334"/>
            <a:ext cx="3703320" cy="32867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44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2582334"/>
            <a:ext cx="3703320" cy="32867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171A5-125A-48A7-88F7-776E8738829B}" type="datetime1">
              <a:rPr lang="en-US" smtClean="0"/>
              <a:t>4/10/2018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Copytight © 2015 EV3Lessons.com, Last edit 7/06/2016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1513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2204C-70DE-4498-BAD9-6EE9849ECCB3}" type="datetime1">
              <a:rPr lang="en-US" smtClean="0"/>
              <a:t>4/10/2018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Copytight © 2015 EV3Lessons.com, Last edit 7/06/2016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963110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D15343-59C2-441A-8F75-A32C45CD794C}" type="datetime1">
              <a:rPr lang="en-US" smtClean="0"/>
              <a:t>4/10/2018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US"/>
              <a:t>Copytight © 2015 EV3Lessons.com, Last edit 7/06/2016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858727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3" y="0"/>
            <a:ext cx="3038093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3030053" y="0"/>
            <a:ext cx="48006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594359"/>
            <a:ext cx="24003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60237" y="731520"/>
            <a:ext cx="5009393" cy="52578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926080"/>
            <a:ext cx="24003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49134" y="6459786"/>
            <a:ext cx="1963883" cy="365125"/>
          </a:xfrm>
        </p:spPr>
        <p:txBody>
          <a:bodyPr/>
          <a:lstStyle>
            <a:lvl1pPr algn="l">
              <a:defRPr/>
            </a:lvl1pPr>
          </a:lstStyle>
          <a:p>
            <a:fld id="{A883D8BA-A56D-4E86-A983-E43D4CBC321A}" type="datetime1">
              <a:rPr lang="en-US" smtClean="0"/>
              <a:t>4/10/2018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600450" y="6459786"/>
            <a:ext cx="348615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Copytight © 2015 EV3Lessons.com, Last edit 7/06/2016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F5CE407-6216-4202-80E4-A30DC2F709B2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78348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1F9A7F-29D4-4E4A-A505-A54955CD304B}" type="datetime1">
              <a:rPr lang="en-US" smtClean="0"/>
              <a:t>4/10/2018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Copytight © 2015 EV3Lessons.com, Last edit 7/06/2016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460543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9141619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2" y="491507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5074920"/>
            <a:ext cx="7589520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" y="0"/>
            <a:ext cx="9143989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2959" y="5907024"/>
            <a:ext cx="7589520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162E3F-B884-4197-B05E-D8C7822B58D2}" type="datetime1">
              <a:rPr lang="en-US" smtClean="0"/>
              <a:t>4/10/2018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Copytight © 2015 EV3Lessons.com, Last edit 7/06/2016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846012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8A9BD6-CE24-4549-89E6-885479E10C75}" type="datetime1">
              <a:rPr lang="en-US" smtClean="0"/>
              <a:t>4/10/2018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Copytight © 2015 EV3Lessons.com, Last edit 7/06/2016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801695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414779"/>
            <a:ext cx="1971675" cy="575742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414779"/>
            <a:ext cx="5800725" cy="5757420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B2D27D-97FE-4013-B7A6-0F24274A4F5B}" type="datetime1">
              <a:rPr lang="en-US" smtClean="0"/>
              <a:t>4/10/2018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Copytight © 2015 EV3Lessons.com, Last edit 7/06/2016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96816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758952"/>
            <a:ext cx="75438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4453128"/>
            <a:ext cx="75438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20A8A9-2788-4709-B075-6D1D88E46A7B}" type="datetime1">
              <a:rPr lang="en-US" smtClean="0"/>
              <a:t>4/10/2018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Copytight © 2015 EV3Lessons.com, Last edit 7/06/2016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‹N›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544423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845734"/>
            <a:ext cx="370332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440" y="1845736"/>
            <a:ext cx="3703320" cy="402335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CC2E7-E938-4490-9477-51E3DF765143}" type="datetime1">
              <a:rPr lang="en-US" smtClean="0"/>
              <a:t>4/10/2018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Copytight © 2015 EV3Lessons.com, Last edit 7/06/2016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87715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2960" y="2582334"/>
            <a:ext cx="3703320" cy="32867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44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2582334"/>
            <a:ext cx="3703320" cy="32867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9F8526-1BBF-4C59-8699-64CB3D1B244F}" type="datetime1">
              <a:rPr lang="en-US" smtClean="0"/>
              <a:t>4/10/2018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Copytight © 2015 EV3Lessons.com, Last edit 7/06/2016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98799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35D1CA-BF6F-4EF7-A28B-1C9AA5F82A96}" type="datetime1">
              <a:rPr lang="en-US" smtClean="0"/>
              <a:t>4/10/2018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Copytight © 2015 EV3Lessons.com, Last edit 7/06/2016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5316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88D5E6-551E-45C1-9C7B-6DC611F3B08E}" type="datetime1">
              <a:rPr lang="en-US" smtClean="0"/>
              <a:t>4/10/2018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US"/>
              <a:t>Copytight © 2015 EV3Lessons.com, Last edit 7/06/2016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35113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3" y="0"/>
            <a:ext cx="3038093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3030053" y="0"/>
            <a:ext cx="48006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594359"/>
            <a:ext cx="24003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60237" y="731520"/>
            <a:ext cx="5009393" cy="5257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926080"/>
            <a:ext cx="24003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49134" y="6459786"/>
            <a:ext cx="1963883" cy="365125"/>
          </a:xfrm>
        </p:spPr>
        <p:txBody>
          <a:bodyPr/>
          <a:lstStyle>
            <a:lvl1pPr algn="l">
              <a:defRPr/>
            </a:lvl1pPr>
          </a:lstStyle>
          <a:p>
            <a:fld id="{2DAA819A-255F-4E66-BE66-F495098023DA}" type="datetime1">
              <a:rPr lang="en-US" smtClean="0"/>
              <a:t>4/10/2018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600450" y="6459786"/>
            <a:ext cx="348615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Copytight © 2015 EV3Lessons.com, Last edit 7/06/2016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F5CE407-6216-4202-80E4-A30DC2F709B2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84910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9141619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2" y="491507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5074920"/>
            <a:ext cx="7589520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" y="0"/>
            <a:ext cx="9143989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2959" y="5907024"/>
            <a:ext cx="7589520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DE76C4-2293-4131-9766-AFEE72B723CA}" type="datetime1">
              <a:rPr lang="en-US" smtClean="0"/>
              <a:t>4/10/2018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Copytight © 2015 EV3Lessons.com, Last edit 7/06/2016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10784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6400800"/>
            <a:ext cx="9144001" cy="457200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5"/>
            <a:ext cx="4487333" cy="92382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7874" y="287088"/>
            <a:ext cx="8596812" cy="87405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7874" y="1505616"/>
            <a:ext cx="8596811" cy="4654528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2961" y="6459786"/>
            <a:ext cx="18542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F2DDA51C-0EF9-447B-8052-14A74C37BDDC}" type="datetime1">
              <a:rPr lang="en-US" smtClean="0"/>
              <a:t>4/10/2018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64639" y="6459786"/>
            <a:ext cx="36171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r>
              <a:rPr lang="en-US"/>
              <a:t>Copytight © 2015 EV3Lessons.com, Last edit 7/06/2016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425344" y="6459786"/>
            <a:ext cx="98401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4382A7F7-08BF-4252-8141-63FB96055BBB}" type="slidenum">
              <a:rPr lang="en-US" smtClean="0"/>
              <a:t>‹N›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 flipV="1">
            <a:off x="227874" y="1335314"/>
            <a:ext cx="8596811" cy="1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 userDrawn="1"/>
        </p:nvSpPr>
        <p:spPr>
          <a:xfrm>
            <a:off x="4487333" y="6334315"/>
            <a:ext cx="4656667" cy="92382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41930343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04" r:id="rId1"/>
    <p:sldLayoutId id="2147483905" r:id="rId2"/>
    <p:sldLayoutId id="2147483906" r:id="rId3"/>
    <p:sldLayoutId id="2147483907" r:id="rId4"/>
    <p:sldLayoutId id="2147483908" r:id="rId5"/>
    <p:sldLayoutId id="2147483909" r:id="rId6"/>
    <p:sldLayoutId id="2147483910" r:id="rId7"/>
    <p:sldLayoutId id="2147483911" r:id="rId8"/>
    <p:sldLayoutId id="2147483912" r:id="rId9"/>
    <p:sldLayoutId id="2147483913" r:id="rId10"/>
    <p:sldLayoutId id="2147483914" r:id="rId11"/>
  </p:sldLayoutIdLst>
  <p:hf sldNum="0" hd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6400800"/>
            <a:ext cx="9144001" cy="457200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5"/>
            <a:ext cx="4487333" cy="92382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7874" y="287088"/>
            <a:ext cx="8596812" cy="87405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7874" y="1505616"/>
            <a:ext cx="8596811" cy="4654528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2961" y="6459786"/>
            <a:ext cx="18542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4800EE58-8E07-47B4-B5C3-C40EF0E1C583}" type="datetime1">
              <a:rPr lang="en-US" smtClean="0"/>
              <a:t>4/10/2018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64639" y="6459786"/>
            <a:ext cx="36171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r>
              <a:rPr lang="en-US"/>
              <a:t>Copytight © 2015 EV3Lessons.com, Last edit 7/06/2016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425344" y="6459786"/>
            <a:ext cx="98401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4382A7F7-08BF-4252-8141-63FB96055BBB}" type="slidenum">
              <a:rPr lang="en-US" smtClean="0"/>
              <a:t>‹N›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 flipV="1">
            <a:off x="227874" y="1335314"/>
            <a:ext cx="8596811" cy="1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/>
        </p:nvSpPr>
        <p:spPr>
          <a:xfrm>
            <a:off x="4487333" y="6334315"/>
            <a:ext cx="4656667" cy="92382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 userDrawn="1"/>
        </p:nvSpPr>
        <p:spPr>
          <a:xfrm>
            <a:off x="4487333" y="6334315"/>
            <a:ext cx="4656667" cy="92382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5527374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16" r:id="rId1"/>
    <p:sldLayoutId id="2147483917" r:id="rId2"/>
    <p:sldLayoutId id="2147483918" r:id="rId3"/>
    <p:sldLayoutId id="2147483919" r:id="rId4"/>
    <p:sldLayoutId id="2147483920" r:id="rId5"/>
    <p:sldLayoutId id="2147483921" r:id="rId6"/>
    <p:sldLayoutId id="2147483922" r:id="rId7"/>
    <p:sldLayoutId id="2147483923" r:id="rId8"/>
    <p:sldLayoutId id="2147483924" r:id="rId9"/>
    <p:sldLayoutId id="2147483925" r:id="rId10"/>
    <p:sldLayoutId id="2147483926" r:id="rId11"/>
  </p:sldLayoutIdLst>
  <p:hf sldNum="0" hd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tmp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tmp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tmp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v3lessons.com/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9.png"/><Relationship Id="rId4" Type="http://schemas.openxmlformats.org/officeDocument/2006/relationships/hyperlink" Target="http://creativecommons.org/licenses/by-nc-sa/4.0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5173" y="153700"/>
            <a:ext cx="3758459" cy="2001435"/>
          </a:xfrm>
        </p:spPr>
        <p:txBody>
          <a:bodyPr>
            <a:normAutofit/>
          </a:bodyPr>
          <a:lstStyle/>
          <a:p>
            <a:r>
              <a:rPr lang="en-US" sz="4800" dirty="0" smtClean="0"/>
              <a:t>LEZIONI</a:t>
            </a:r>
            <a:r>
              <a:rPr lang="en-US" sz="4800" dirty="0"/>
              <a:t/>
            </a:r>
            <a:br>
              <a:rPr lang="en-US" sz="4800" dirty="0"/>
            </a:br>
            <a:r>
              <a:rPr lang="en-US" sz="4800" dirty="0" smtClean="0"/>
              <a:t>INTERMEDIE</a:t>
            </a:r>
            <a:endParaRPr lang="en-US" sz="4800" dirty="0"/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I </a:t>
            </a:r>
            <a:r>
              <a:rPr lang="en-US" dirty="0" err="1" smtClean="0"/>
              <a:t>tasti</a:t>
            </a:r>
            <a:r>
              <a:rPr lang="en-US" dirty="0" smtClean="0"/>
              <a:t> del </a:t>
            </a:r>
            <a:r>
              <a:rPr lang="en-US" dirty="0" err="1" smtClean="0"/>
              <a:t>mattoncino</a:t>
            </a:r>
            <a:r>
              <a:rPr lang="en-US" dirty="0" smtClean="0"/>
              <a:t> </a:t>
            </a:r>
            <a:r>
              <a:rPr lang="en-US" dirty="0" err="1" smtClean="0"/>
              <a:t>usati</a:t>
            </a:r>
            <a:r>
              <a:rPr lang="en-US" dirty="0" smtClean="0"/>
              <a:t> come </a:t>
            </a:r>
            <a:r>
              <a:rPr lang="en-US" dirty="0" err="1" smtClean="0"/>
              <a:t>sensori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523" t="17619" r="3095" b="25000"/>
          <a:stretch/>
        </p:blipFill>
        <p:spPr>
          <a:xfrm>
            <a:off x="3711108" y="4592409"/>
            <a:ext cx="1700816" cy="10564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78150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Obiettivi</a:t>
            </a:r>
            <a:r>
              <a:rPr lang="en-US" dirty="0" smtClean="0"/>
              <a:t> </a:t>
            </a:r>
            <a:r>
              <a:rPr lang="en-US" dirty="0" err="1" smtClean="0"/>
              <a:t>della</a:t>
            </a:r>
            <a:r>
              <a:rPr lang="en-US" dirty="0" smtClean="0"/>
              <a:t> </a:t>
            </a:r>
            <a:r>
              <a:rPr lang="en-US" dirty="0" err="1" smtClean="0"/>
              <a:t>lezione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Imparare</a:t>
            </a:r>
            <a:r>
              <a:rPr lang="en-US" dirty="0" smtClean="0"/>
              <a:t> come </a:t>
            </a:r>
            <a:r>
              <a:rPr lang="en-US" dirty="0" err="1" smtClean="0"/>
              <a:t>usare</a:t>
            </a:r>
            <a:r>
              <a:rPr lang="en-US" dirty="0" smtClean="0"/>
              <a:t> i </a:t>
            </a:r>
            <a:r>
              <a:rPr lang="en-US" dirty="0" err="1" smtClean="0"/>
              <a:t>tasti</a:t>
            </a:r>
            <a:r>
              <a:rPr lang="en-US" dirty="0" smtClean="0"/>
              <a:t> del </a:t>
            </a:r>
            <a:r>
              <a:rPr lang="en-US" dirty="0" err="1" smtClean="0"/>
              <a:t>vostro</a:t>
            </a:r>
            <a:r>
              <a:rPr lang="en-US" dirty="0" smtClean="0"/>
              <a:t> </a:t>
            </a:r>
            <a:r>
              <a:rPr lang="en-US" dirty="0" err="1" smtClean="0"/>
              <a:t>mattoncino</a:t>
            </a:r>
            <a:r>
              <a:rPr lang="en-US" dirty="0" smtClean="0"/>
              <a:t> come se </a:t>
            </a:r>
            <a:r>
              <a:rPr lang="en-US" dirty="0" err="1" smtClean="0"/>
              <a:t>fossero</a:t>
            </a:r>
            <a:r>
              <a:rPr lang="en-US" dirty="0" smtClean="0"/>
              <a:t> </a:t>
            </a:r>
            <a:r>
              <a:rPr lang="en-US" dirty="0" err="1" smtClean="0"/>
              <a:t>sensori</a:t>
            </a:r>
            <a:endParaRPr lang="en-US" dirty="0"/>
          </a:p>
          <a:p>
            <a:endParaRPr lang="en-US" dirty="0"/>
          </a:p>
          <a:p>
            <a:r>
              <a:rPr lang="en-US" dirty="0" err="1" smtClean="0"/>
              <a:t>Prerequisiti</a:t>
            </a:r>
            <a:r>
              <a:rPr lang="en-US" dirty="0" smtClean="0"/>
              <a:t>: </a:t>
            </a:r>
            <a:r>
              <a:rPr lang="en-US" dirty="0" err="1" smtClean="0"/>
              <a:t>Blocchi</a:t>
            </a:r>
            <a:r>
              <a:rPr lang="en-US" dirty="0" smtClean="0"/>
              <a:t> Display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Copytight © 2015 EV3Lessons.com, Last edit 7/06/2016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63769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Cosa</a:t>
            </a:r>
            <a:r>
              <a:rPr lang="en-US" dirty="0" smtClean="0"/>
              <a:t> </a:t>
            </a:r>
            <a:r>
              <a:rPr lang="en-US" dirty="0" err="1" smtClean="0"/>
              <a:t>sono</a:t>
            </a:r>
            <a:r>
              <a:rPr lang="en-US" dirty="0" smtClean="0"/>
              <a:t> i </a:t>
            </a:r>
            <a:r>
              <a:rPr lang="en-US" dirty="0" err="1" smtClean="0"/>
              <a:t>tasti</a:t>
            </a:r>
            <a:r>
              <a:rPr lang="en-US" dirty="0" smtClean="0"/>
              <a:t> del </a:t>
            </a:r>
            <a:r>
              <a:rPr lang="en-US" dirty="0" err="1" smtClean="0"/>
              <a:t>mattoncino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7874" y="1505616"/>
            <a:ext cx="5708469" cy="4406811"/>
          </a:xfrm>
        </p:spPr>
        <p:txBody>
          <a:bodyPr>
            <a:normAutofit/>
          </a:bodyPr>
          <a:lstStyle/>
          <a:p>
            <a:r>
              <a:rPr lang="en-US" dirty="0" smtClean="0"/>
              <a:t>I </a:t>
            </a:r>
            <a:r>
              <a:rPr lang="en-US" dirty="0" err="1" smtClean="0"/>
              <a:t>tasti</a:t>
            </a:r>
            <a:r>
              <a:rPr lang="en-US" dirty="0" smtClean="0"/>
              <a:t> del </a:t>
            </a:r>
            <a:r>
              <a:rPr lang="en-US" dirty="0" err="1" smtClean="0"/>
              <a:t>mattoncino</a:t>
            </a:r>
            <a:r>
              <a:rPr lang="en-US" dirty="0" smtClean="0"/>
              <a:t> </a:t>
            </a:r>
            <a:r>
              <a:rPr lang="en-US" dirty="0" err="1" smtClean="0"/>
              <a:t>sono</a:t>
            </a:r>
            <a:r>
              <a:rPr lang="en-US" dirty="0" smtClean="0"/>
              <a:t> i </a:t>
            </a:r>
            <a:r>
              <a:rPr lang="en-US" dirty="0" err="1" smtClean="0"/>
              <a:t>cinque</a:t>
            </a:r>
            <a:r>
              <a:rPr lang="en-US" dirty="0" smtClean="0"/>
              <a:t> </a:t>
            </a:r>
            <a:r>
              <a:rPr lang="en-US" dirty="0" err="1" smtClean="0"/>
              <a:t>tasti</a:t>
            </a:r>
            <a:r>
              <a:rPr lang="en-US" dirty="0" smtClean="0"/>
              <a:t> </a:t>
            </a:r>
            <a:r>
              <a:rPr lang="en-US" dirty="0" err="1" smtClean="0"/>
              <a:t>sul</a:t>
            </a:r>
            <a:r>
              <a:rPr lang="en-US" dirty="0" smtClean="0"/>
              <a:t> </a:t>
            </a:r>
            <a:r>
              <a:rPr lang="en-US" dirty="0" err="1" smtClean="0"/>
              <a:t>mattoncino</a:t>
            </a:r>
            <a:r>
              <a:rPr lang="en-US" dirty="0" smtClean="0"/>
              <a:t> EV3 (</a:t>
            </a:r>
            <a:r>
              <a:rPr lang="en-US" dirty="0" err="1" smtClean="0"/>
              <a:t>tutti</a:t>
            </a:r>
            <a:r>
              <a:rPr lang="en-US" dirty="0" smtClean="0"/>
              <a:t> i </a:t>
            </a:r>
            <a:r>
              <a:rPr lang="en-US" dirty="0" err="1" smtClean="0"/>
              <a:t>tasti</a:t>
            </a:r>
            <a:r>
              <a:rPr lang="en-US" dirty="0" smtClean="0"/>
              <a:t> </a:t>
            </a:r>
            <a:r>
              <a:rPr lang="en-US" dirty="0" err="1" smtClean="0"/>
              <a:t>tramite</a:t>
            </a:r>
            <a:r>
              <a:rPr lang="en-US" dirty="0" smtClean="0"/>
              <a:t> </a:t>
            </a:r>
            <a:r>
              <a:rPr lang="en-US" dirty="0" err="1" smtClean="0"/>
              <a:t>il</a:t>
            </a:r>
            <a:r>
              <a:rPr lang="en-US" dirty="0" smtClean="0"/>
              <a:t> </a:t>
            </a:r>
            <a:r>
              <a:rPr lang="en-US" dirty="0" err="1" smtClean="0"/>
              <a:t>tasto</a:t>
            </a:r>
            <a:r>
              <a:rPr lang="en-US" dirty="0" smtClean="0"/>
              <a:t> Back)</a:t>
            </a:r>
            <a:endParaRPr lang="en-US" dirty="0"/>
          </a:p>
          <a:p>
            <a:r>
              <a:rPr lang="en-US" dirty="0" err="1" smtClean="0"/>
              <a:t>Essi</a:t>
            </a:r>
            <a:r>
              <a:rPr lang="en-US" dirty="0" smtClean="0"/>
              <a:t> </a:t>
            </a:r>
            <a:r>
              <a:rPr lang="en-US" dirty="0" err="1" smtClean="0"/>
              <a:t>possono</a:t>
            </a:r>
            <a:r>
              <a:rPr lang="en-US" dirty="0" smtClean="0"/>
              <a:t> </a:t>
            </a:r>
            <a:r>
              <a:rPr lang="en-US" dirty="0" err="1" smtClean="0"/>
              <a:t>essere</a:t>
            </a:r>
            <a:r>
              <a:rPr lang="en-US" dirty="0" smtClean="0"/>
              <a:t> </a:t>
            </a:r>
            <a:r>
              <a:rPr lang="en-US" dirty="0" err="1" smtClean="0"/>
              <a:t>usati</a:t>
            </a:r>
            <a:r>
              <a:rPr lang="en-US" dirty="0" smtClean="0"/>
              <a:t> come </a:t>
            </a:r>
            <a:r>
              <a:rPr lang="en-US" dirty="0" err="1" smtClean="0"/>
              <a:t>sensori</a:t>
            </a:r>
            <a:r>
              <a:rPr lang="en-US" dirty="0" smtClean="0"/>
              <a:t> per </a:t>
            </a:r>
            <a:r>
              <a:rPr lang="en-US" dirty="0" err="1" smtClean="0"/>
              <a:t>controllare</a:t>
            </a:r>
            <a:r>
              <a:rPr lang="en-US" dirty="0" smtClean="0"/>
              <a:t> se un </a:t>
            </a:r>
            <a:r>
              <a:rPr lang="en-US" dirty="0" err="1" smtClean="0"/>
              <a:t>tasto</a:t>
            </a:r>
            <a:r>
              <a:rPr lang="en-US" dirty="0" smtClean="0"/>
              <a:t> è </a:t>
            </a:r>
            <a:r>
              <a:rPr lang="en-US" dirty="0" err="1" smtClean="0"/>
              <a:t>stato</a:t>
            </a:r>
            <a:r>
              <a:rPr lang="en-US" dirty="0" smtClean="0"/>
              <a:t> </a:t>
            </a:r>
            <a:r>
              <a:rPr lang="en-US" dirty="0" err="1" smtClean="0"/>
              <a:t>premuto</a:t>
            </a:r>
            <a:r>
              <a:rPr lang="en-US" dirty="0" smtClean="0"/>
              <a:t>, per </a:t>
            </a:r>
            <a:r>
              <a:rPr lang="en-US" dirty="0" err="1" smtClean="0"/>
              <a:t>scoprire</a:t>
            </a:r>
            <a:r>
              <a:rPr lang="en-US" dirty="0" smtClean="0"/>
              <a:t> quale </a:t>
            </a:r>
            <a:r>
              <a:rPr lang="en-US" dirty="0" err="1" smtClean="0"/>
              <a:t>tasto</a:t>
            </a:r>
            <a:r>
              <a:rPr lang="en-US" dirty="0" smtClean="0"/>
              <a:t> è </a:t>
            </a:r>
            <a:r>
              <a:rPr lang="en-US" dirty="0" err="1" smtClean="0"/>
              <a:t>stato</a:t>
            </a:r>
            <a:r>
              <a:rPr lang="en-US" dirty="0" smtClean="0"/>
              <a:t> </a:t>
            </a:r>
            <a:r>
              <a:rPr lang="en-US" dirty="0" err="1" smtClean="0"/>
              <a:t>premuto</a:t>
            </a:r>
            <a:r>
              <a:rPr lang="en-US" dirty="0" smtClean="0"/>
              <a:t> e per </a:t>
            </a:r>
            <a:r>
              <a:rPr lang="en-US" dirty="0" err="1" smtClean="0"/>
              <a:t>controllare</a:t>
            </a:r>
            <a:r>
              <a:rPr lang="en-US" dirty="0" smtClean="0"/>
              <a:t> </a:t>
            </a:r>
            <a:r>
              <a:rPr lang="en-US" dirty="0" err="1" smtClean="0"/>
              <a:t>il</a:t>
            </a:r>
            <a:r>
              <a:rPr lang="en-US" dirty="0" smtClean="0"/>
              <a:t> </a:t>
            </a:r>
            <a:r>
              <a:rPr lang="en-US" dirty="0" err="1" smtClean="0"/>
              <a:t>programma</a:t>
            </a:r>
            <a:endParaRPr lang="en-US" dirty="0"/>
          </a:p>
          <a:p>
            <a:r>
              <a:rPr lang="en-US" dirty="0" err="1" smtClean="0"/>
              <a:t>Potete</a:t>
            </a:r>
            <a:r>
              <a:rPr lang="en-US" dirty="0" smtClean="0"/>
              <a:t> </a:t>
            </a:r>
            <a:r>
              <a:rPr lang="en-US" dirty="0" err="1" smtClean="0"/>
              <a:t>perfino</a:t>
            </a:r>
            <a:r>
              <a:rPr lang="en-US" dirty="0" smtClean="0"/>
              <a:t> </a:t>
            </a:r>
            <a:r>
              <a:rPr lang="en-US" dirty="0" err="1" smtClean="0"/>
              <a:t>usarli</a:t>
            </a:r>
            <a:r>
              <a:rPr lang="en-US" dirty="0" smtClean="0"/>
              <a:t> per </a:t>
            </a:r>
            <a:r>
              <a:rPr lang="en-US" dirty="0" err="1" smtClean="0"/>
              <a:t>tracciare</a:t>
            </a:r>
            <a:r>
              <a:rPr lang="en-US" dirty="0" smtClean="0"/>
              <a:t> se </a:t>
            </a:r>
            <a:r>
              <a:rPr lang="en-US" dirty="0" err="1" smtClean="0"/>
              <a:t>il</a:t>
            </a:r>
            <a:r>
              <a:rPr lang="en-US" dirty="0" smtClean="0"/>
              <a:t> </a:t>
            </a:r>
            <a:r>
              <a:rPr lang="en-US" dirty="0" err="1" smtClean="0"/>
              <a:t>tasto</a:t>
            </a:r>
            <a:r>
              <a:rPr lang="en-US" dirty="0" smtClean="0"/>
              <a:t> era </a:t>
            </a:r>
            <a:r>
              <a:rPr lang="en-US" dirty="0" err="1" smtClean="0"/>
              <a:t>stato</a:t>
            </a:r>
            <a:r>
              <a:rPr lang="en-US" dirty="0" smtClean="0"/>
              <a:t> </a:t>
            </a:r>
            <a:r>
              <a:rPr lang="en-US" dirty="0" err="1" smtClean="0"/>
              <a:t>pressato</a:t>
            </a:r>
            <a:r>
              <a:rPr lang="en-US" dirty="0" smtClean="0"/>
              <a:t> e poi </a:t>
            </a:r>
            <a:r>
              <a:rPr lang="en-US" dirty="0" err="1" smtClean="0"/>
              <a:t>rilasciato</a:t>
            </a:r>
            <a:r>
              <a:rPr lang="en-US" dirty="0" smtClean="0"/>
              <a:t> in </a:t>
            </a:r>
            <a:r>
              <a:rPr lang="en-US" dirty="0" err="1" smtClean="0"/>
              <a:t>precedenza</a:t>
            </a:r>
            <a:r>
              <a:rPr lang="en-US" dirty="0" smtClean="0"/>
              <a:t> (come Bumped Touch </a:t>
            </a:r>
            <a:r>
              <a:rPr lang="en-US" dirty="0"/>
              <a:t>Sensor)</a:t>
            </a:r>
          </a:p>
          <a:p>
            <a:r>
              <a:rPr lang="en-US" dirty="0" smtClean="0"/>
              <a:t>Nota: non </a:t>
            </a:r>
            <a:r>
              <a:rPr lang="en-US" dirty="0" err="1" smtClean="0"/>
              <a:t>potete</a:t>
            </a:r>
            <a:r>
              <a:rPr lang="en-US" dirty="0" smtClean="0"/>
              <a:t> </a:t>
            </a:r>
            <a:r>
              <a:rPr lang="en-US" dirty="0" err="1" smtClean="0"/>
              <a:t>scoprire</a:t>
            </a:r>
            <a:r>
              <a:rPr lang="en-US" dirty="0" smtClean="0"/>
              <a:t> se due </a:t>
            </a:r>
            <a:r>
              <a:rPr lang="en-US" dirty="0" err="1" smtClean="0"/>
              <a:t>tasti</a:t>
            </a:r>
            <a:r>
              <a:rPr lang="en-US" dirty="0" smtClean="0"/>
              <a:t> </a:t>
            </a:r>
            <a:r>
              <a:rPr lang="en-US" dirty="0" err="1" smtClean="0"/>
              <a:t>sono</a:t>
            </a:r>
            <a:r>
              <a:rPr lang="en-US" dirty="0" smtClean="0"/>
              <a:t> </a:t>
            </a:r>
            <a:r>
              <a:rPr lang="en-US" dirty="0" err="1" smtClean="0"/>
              <a:t>stati</a:t>
            </a:r>
            <a:r>
              <a:rPr lang="en-US" dirty="0" smtClean="0"/>
              <a:t> </a:t>
            </a:r>
            <a:r>
              <a:rPr lang="en-US" dirty="0" err="1" smtClean="0"/>
              <a:t>premuti</a:t>
            </a:r>
            <a:r>
              <a:rPr lang="en-US" dirty="0" smtClean="0"/>
              <a:t> </a:t>
            </a:r>
            <a:r>
              <a:rPr lang="en-US" dirty="0" err="1" smtClean="0"/>
              <a:t>contemporaneamente</a:t>
            </a:r>
            <a:endParaRPr lang="en-US" dirty="0"/>
          </a:p>
          <a:p>
            <a:r>
              <a:rPr lang="en-US" dirty="0" smtClean="0"/>
              <a:t>I </a:t>
            </a:r>
            <a:r>
              <a:rPr lang="en-US" dirty="0" err="1" smtClean="0"/>
              <a:t>blocchi</a:t>
            </a:r>
            <a:r>
              <a:rPr lang="en-US" dirty="0" smtClean="0"/>
              <a:t> Wait, </a:t>
            </a:r>
            <a:r>
              <a:rPr lang="en-US" dirty="0"/>
              <a:t>Switches, Loops </a:t>
            </a:r>
            <a:r>
              <a:rPr lang="en-US" dirty="0" err="1" smtClean="0"/>
              <a:t>ed</a:t>
            </a:r>
            <a:r>
              <a:rPr lang="en-US" dirty="0" smtClean="0"/>
              <a:t> i </a:t>
            </a:r>
            <a:r>
              <a:rPr lang="en-US" dirty="0" err="1" smtClean="0"/>
              <a:t>blocchi</a:t>
            </a:r>
            <a:r>
              <a:rPr lang="en-US" dirty="0" smtClean="0"/>
              <a:t> di </a:t>
            </a:r>
            <a:r>
              <a:rPr lang="en-US" dirty="0" err="1" smtClean="0"/>
              <a:t>programmazione</a:t>
            </a:r>
            <a:r>
              <a:rPr lang="en-US" dirty="0" smtClean="0"/>
              <a:t> del </a:t>
            </a:r>
            <a:r>
              <a:rPr lang="en-US" dirty="0" err="1" smtClean="0"/>
              <a:t>mattoncino</a:t>
            </a:r>
            <a:r>
              <a:rPr lang="en-US" dirty="0" smtClean="0"/>
              <a:t>  vi </a:t>
            </a:r>
            <a:r>
              <a:rPr lang="en-US" dirty="0" err="1" smtClean="0"/>
              <a:t>permettono</a:t>
            </a:r>
            <a:r>
              <a:rPr lang="en-US" dirty="0" smtClean="0"/>
              <a:t> di </a:t>
            </a:r>
            <a:r>
              <a:rPr lang="en-US" dirty="0" err="1" smtClean="0"/>
              <a:t>usare</a:t>
            </a:r>
            <a:r>
              <a:rPr lang="en-US" dirty="0" smtClean="0"/>
              <a:t> i </a:t>
            </a:r>
            <a:r>
              <a:rPr lang="en-US" dirty="0" err="1" smtClean="0"/>
              <a:t>tasti</a:t>
            </a:r>
            <a:r>
              <a:rPr lang="en-US" dirty="0" smtClean="0"/>
              <a:t> del </a:t>
            </a:r>
            <a:r>
              <a:rPr lang="en-US" dirty="0" err="1" smtClean="0"/>
              <a:t>mattoncino</a:t>
            </a:r>
            <a:r>
              <a:rPr lang="en-US" dirty="0" smtClean="0"/>
              <a:t> come </a:t>
            </a:r>
            <a:r>
              <a:rPr lang="en-US" dirty="0" err="1" smtClean="0"/>
              <a:t>sensori</a:t>
            </a:r>
            <a:endParaRPr lang="en-US" dirty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Copytight © 2015 EV3Lessons.com, Last edit 7/06/2016</a:t>
            </a:r>
          </a:p>
        </p:txBody>
      </p:sp>
      <p:pic>
        <p:nvPicPr>
          <p:cNvPr id="7" name="Picture 6" descr="Screen Clippin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792"/>
          <a:stretch/>
        </p:blipFill>
        <p:spPr>
          <a:xfrm>
            <a:off x="6381742" y="1505616"/>
            <a:ext cx="2243966" cy="40885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95395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Sfida1</a:t>
            </a:r>
            <a:r>
              <a:rPr lang="en-US" dirty="0"/>
              <a:t>: </a:t>
            </a:r>
            <a:r>
              <a:rPr lang="en-US" dirty="0" err="1" smtClean="0"/>
              <a:t>Premere</a:t>
            </a:r>
            <a:r>
              <a:rPr lang="en-US" dirty="0" smtClean="0"/>
              <a:t> un </a:t>
            </a:r>
            <a:r>
              <a:rPr lang="en-US" dirty="0" err="1" smtClean="0"/>
              <a:t>tasto</a:t>
            </a:r>
            <a:r>
              <a:rPr lang="en-US" dirty="0" smtClean="0"/>
              <a:t> &amp; </a:t>
            </a:r>
            <a:r>
              <a:rPr lang="en-US" dirty="0"/>
              <a:t>Debugging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SFIDA: </a:t>
            </a:r>
            <a:r>
              <a:rPr lang="en-US" dirty="0" err="1"/>
              <a:t>Programma</a:t>
            </a:r>
            <a:r>
              <a:rPr lang="en-US" dirty="0"/>
              <a:t> </a:t>
            </a:r>
            <a:r>
              <a:rPr lang="en-US" dirty="0" err="1"/>
              <a:t>il</a:t>
            </a:r>
            <a:r>
              <a:rPr lang="en-US" dirty="0"/>
              <a:t> </a:t>
            </a:r>
            <a:r>
              <a:rPr lang="en-US" dirty="0" err="1"/>
              <a:t>tuo</a:t>
            </a:r>
            <a:r>
              <a:rPr lang="en-US" dirty="0"/>
              <a:t> robot </a:t>
            </a:r>
            <a:r>
              <a:rPr lang="en-US" dirty="0" smtClean="0"/>
              <a:t>in </a:t>
            </a:r>
            <a:r>
              <a:rPr lang="en-US" dirty="0" err="1" smtClean="0"/>
              <a:t>modo</a:t>
            </a:r>
            <a:r>
              <a:rPr lang="en-US" dirty="0" smtClean="0"/>
              <a:t> </a:t>
            </a:r>
            <a:r>
              <a:rPr lang="en-US" dirty="0" err="1" smtClean="0"/>
              <a:t>che</a:t>
            </a:r>
            <a:r>
              <a:rPr lang="en-US" dirty="0" smtClean="0"/>
              <a:t> </a:t>
            </a:r>
            <a:r>
              <a:rPr lang="en-US" dirty="0" err="1" smtClean="0"/>
              <a:t>vada</a:t>
            </a:r>
            <a:r>
              <a:rPr lang="en-US" dirty="0" smtClean="0"/>
              <a:t> </a:t>
            </a:r>
            <a:r>
              <a:rPr lang="en-US" dirty="0" err="1" smtClean="0"/>
              <a:t>avanti</a:t>
            </a:r>
            <a:r>
              <a:rPr lang="en-US" dirty="0" smtClean="0"/>
              <a:t> </a:t>
            </a:r>
            <a:r>
              <a:rPr lang="en-US" dirty="0" err="1" smtClean="0"/>
              <a:t>finchè</a:t>
            </a:r>
            <a:r>
              <a:rPr lang="en-US" dirty="0" smtClean="0"/>
              <a:t> un </a:t>
            </a:r>
            <a:r>
              <a:rPr lang="en-US" dirty="0" err="1" smtClean="0"/>
              <a:t>tasto</a:t>
            </a:r>
            <a:r>
              <a:rPr lang="en-US" dirty="0" smtClean="0"/>
              <a:t> </a:t>
            </a:r>
            <a:r>
              <a:rPr lang="en-US" dirty="0" err="1" smtClean="0"/>
              <a:t>viene</a:t>
            </a:r>
            <a:r>
              <a:rPr lang="en-US" dirty="0" smtClean="0"/>
              <a:t> </a:t>
            </a:r>
            <a:r>
              <a:rPr lang="en-US" dirty="0" err="1" smtClean="0"/>
              <a:t>premuto</a:t>
            </a:r>
            <a:r>
              <a:rPr lang="en-US" dirty="0" smtClean="0"/>
              <a:t>. </a:t>
            </a:r>
            <a:r>
              <a:rPr lang="en-US" dirty="0" err="1" smtClean="0"/>
              <a:t>Proprio</a:t>
            </a:r>
            <a:r>
              <a:rPr lang="en-US" dirty="0" smtClean="0"/>
              <a:t> come </a:t>
            </a:r>
            <a:r>
              <a:rPr lang="en-US" dirty="0" err="1" smtClean="0"/>
              <a:t>nelle</a:t>
            </a:r>
            <a:r>
              <a:rPr lang="en-US" dirty="0" smtClean="0"/>
              <a:t> </a:t>
            </a:r>
            <a:r>
              <a:rPr lang="en-US" dirty="0" err="1" smtClean="0"/>
              <a:t>lezioni</a:t>
            </a:r>
            <a:r>
              <a:rPr lang="en-US" dirty="0" smtClean="0"/>
              <a:t> per </a:t>
            </a:r>
            <a:r>
              <a:rPr lang="en-US" dirty="0" err="1" smtClean="0"/>
              <a:t>principianti</a:t>
            </a:r>
            <a:r>
              <a:rPr lang="en-US" dirty="0" smtClean="0"/>
              <a:t> </a:t>
            </a:r>
            <a:r>
              <a:rPr lang="en-US" dirty="0" err="1" smtClean="0"/>
              <a:t>sull’uso</a:t>
            </a:r>
            <a:r>
              <a:rPr lang="en-US" dirty="0" smtClean="0"/>
              <a:t> </a:t>
            </a:r>
            <a:r>
              <a:rPr lang="en-US" dirty="0" err="1" smtClean="0"/>
              <a:t>dei</a:t>
            </a:r>
            <a:r>
              <a:rPr lang="en-US" dirty="0" smtClean="0"/>
              <a:t> </a:t>
            </a:r>
            <a:r>
              <a:rPr lang="en-US" dirty="0" err="1" smtClean="0"/>
              <a:t>sensori</a:t>
            </a:r>
            <a:r>
              <a:rPr lang="en-US" dirty="0" smtClean="0"/>
              <a:t>, </a:t>
            </a:r>
            <a:r>
              <a:rPr lang="en-US" dirty="0" err="1" smtClean="0"/>
              <a:t>userete</a:t>
            </a:r>
            <a:r>
              <a:rPr lang="en-US" dirty="0" smtClean="0"/>
              <a:t> un </a:t>
            </a:r>
            <a:r>
              <a:rPr lang="en-US" dirty="0" err="1" smtClean="0"/>
              <a:t>blocco</a:t>
            </a:r>
            <a:r>
              <a:rPr lang="en-US" dirty="0" smtClean="0"/>
              <a:t> </a:t>
            </a:r>
            <a:r>
              <a:rPr lang="en-US" dirty="0" err="1" smtClean="0"/>
              <a:t>Attesa</a:t>
            </a:r>
            <a:r>
              <a:rPr lang="en-US" dirty="0" smtClean="0"/>
              <a:t> “Wait For” per </a:t>
            </a:r>
            <a:r>
              <a:rPr lang="en-US" dirty="0" err="1" smtClean="0"/>
              <a:t>completare</a:t>
            </a:r>
            <a:r>
              <a:rPr lang="en-US" dirty="0" smtClean="0"/>
              <a:t> </a:t>
            </a:r>
            <a:r>
              <a:rPr lang="en-US" dirty="0" err="1" smtClean="0"/>
              <a:t>questa</a:t>
            </a:r>
            <a:r>
              <a:rPr lang="en-US" dirty="0" smtClean="0"/>
              <a:t> </a:t>
            </a:r>
            <a:r>
              <a:rPr lang="en-US" dirty="0" err="1" smtClean="0"/>
              <a:t>sfida</a:t>
            </a:r>
            <a:r>
              <a:rPr lang="en-US" dirty="0" smtClean="0"/>
              <a:t>. </a:t>
            </a:r>
            <a:endParaRPr lang="en-US" dirty="0"/>
          </a:p>
          <a:p>
            <a:r>
              <a:rPr lang="it-IT" dirty="0"/>
              <a:t>Un buon uso di un tale programma potrebbe essere quella di aiutare il </a:t>
            </a:r>
            <a:r>
              <a:rPr lang="it-IT" dirty="0" err="1"/>
              <a:t>debug</a:t>
            </a:r>
            <a:r>
              <a:rPr lang="it-IT" dirty="0"/>
              <a:t>. L'aggiunta di un pulsante </a:t>
            </a:r>
            <a:r>
              <a:rPr lang="it-IT" dirty="0" err="1"/>
              <a:t>Wait</a:t>
            </a:r>
            <a:r>
              <a:rPr lang="it-IT" dirty="0"/>
              <a:t> for Press nel codice aiuta a eseguire parti del codice e controllare gli errori</a:t>
            </a:r>
            <a:r>
              <a:rPr lang="it-IT" dirty="0" smtClean="0"/>
              <a:t>. </a:t>
            </a:r>
          </a:p>
          <a:p>
            <a:r>
              <a:rPr lang="en-US" b="1" dirty="0" smtClean="0"/>
              <a:t>PASSO 1</a:t>
            </a:r>
            <a:r>
              <a:rPr lang="en-US" b="1" dirty="0"/>
              <a:t>: </a:t>
            </a:r>
            <a:r>
              <a:rPr lang="en-US" dirty="0" err="1" smtClean="0"/>
              <a:t>Accendi</a:t>
            </a:r>
            <a:r>
              <a:rPr lang="en-US" dirty="0" smtClean="0"/>
              <a:t> </a:t>
            </a:r>
            <a:r>
              <a:rPr lang="en-US" dirty="0" err="1" smtClean="0"/>
              <a:t>il</a:t>
            </a:r>
            <a:r>
              <a:rPr lang="en-US" dirty="0" smtClean="0"/>
              <a:t> </a:t>
            </a:r>
            <a:r>
              <a:rPr lang="en-US" dirty="0" err="1" smtClean="0"/>
              <a:t>motore</a:t>
            </a:r>
            <a:r>
              <a:rPr lang="en-US" dirty="0" smtClean="0"/>
              <a:t> </a:t>
            </a:r>
            <a:r>
              <a:rPr lang="en-US" dirty="0" err="1" smtClean="0"/>
              <a:t>nel</a:t>
            </a:r>
            <a:r>
              <a:rPr lang="en-US" dirty="0" smtClean="0"/>
              <a:t> </a:t>
            </a:r>
            <a:r>
              <a:rPr lang="en-US" dirty="0" err="1" smtClean="0"/>
              <a:t>blocco</a:t>
            </a:r>
            <a:r>
              <a:rPr lang="en-US" dirty="0" smtClean="0"/>
              <a:t> Move Steering</a:t>
            </a:r>
            <a:endParaRPr lang="en-US" dirty="0"/>
          </a:p>
          <a:p>
            <a:r>
              <a:rPr lang="en-US" b="1" dirty="0"/>
              <a:t>PASSO 2: </a:t>
            </a:r>
            <a:r>
              <a:rPr lang="en-US" dirty="0" err="1" smtClean="0"/>
              <a:t>Aggiungi</a:t>
            </a:r>
            <a:r>
              <a:rPr lang="en-US" dirty="0" smtClean="0"/>
              <a:t> un Wait </a:t>
            </a:r>
            <a:r>
              <a:rPr lang="en-US" dirty="0"/>
              <a:t>For Button Press </a:t>
            </a:r>
            <a:r>
              <a:rPr lang="en-US" dirty="0" smtClean="0"/>
              <a:t>(</a:t>
            </a:r>
            <a:r>
              <a:rPr lang="en-US" dirty="0" err="1" smtClean="0"/>
              <a:t>Tasto</a:t>
            </a:r>
            <a:r>
              <a:rPr lang="en-US" dirty="0" smtClean="0"/>
              <a:t> di mezzo)</a:t>
            </a:r>
            <a:endParaRPr lang="en-US" dirty="0"/>
          </a:p>
          <a:p>
            <a:r>
              <a:rPr lang="en-US" b="1" dirty="0"/>
              <a:t>PASSO 3: </a:t>
            </a:r>
            <a:r>
              <a:rPr lang="en-US" dirty="0" err="1" smtClean="0"/>
              <a:t>Ferma</a:t>
            </a:r>
            <a:r>
              <a:rPr lang="en-US" dirty="0" smtClean="0"/>
              <a:t> </a:t>
            </a:r>
            <a:r>
              <a:rPr lang="en-US" dirty="0" err="1" smtClean="0"/>
              <a:t>il</a:t>
            </a:r>
            <a:r>
              <a:rPr lang="en-US" dirty="0" smtClean="0"/>
              <a:t> </a:t>
            </a:r>
            <a:r>
              <a:rPr lang="en-US" dirty="0" err="1" smtClean="0"/>
              <a:t>motore</a:t>
            </a:r>
            <a:r>
              <a:rPr lang="en-US" dirty="0" smtClean="0"/>
              <a:t> </a:t>
            </a:r>
            <a:r>
              <a:rPr lang="en-US" dirty="0" err="1" smtClean="0"/>
              <a:t>dopo</a:t>
            </a:r>
            <a:r>
              <a:rPr lang="en-US" dirty="0" smtClean="0"/>
              <a:t> </a:t>
            </a:r>
            <a:r>
              <a:rPr lang="en-US" dirty="0" err="1" smtClean="0"/>
              <a:t>che</a:t>
            </a:r>
            <a:r>
              <a:rPr lang="en-US" dirty="0" smtClean="0"/>
              <a:t> </a:t>
            </a:r>
            <a:r>
              <a:rPr lang="en-US" dirty="0" err="1" smtClean="0"/>
              <a:t>il</a:t>
            </a:r>
            <a:r>
              <a:rPr lang="en-US" dirty="0" smtClean="0"/>
              <a:t> </a:t>
            </a:r>
            <a:r>
              <a:rPr lang="en-US" dirty="0" err="1" smtClean="0"/>
              <a:t>tasto</a:t>
            </a:r>
            <a:r>
              <a:rPr lang="en-US" dirty="0" smtClean="0"/>
              <a:t> è </a:t>
            </a:r>
            <a:r>
              <a:rPr lang="en-US" dirty="0" err="1" smtClean="0"/>
              <a:t>premuto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Copytight © 2015 EV3Lessons.com, Last edit 7/06/2016</a:t>
            </a:r>
          </a:p>
        </p:txBody>
      </p:sp>
    </p:spTree>
    <p:extLst>
      <p:ext uri="{BB962C8B-B14F-4D97-AF65-F5344CB8AC3E}">
        <p14:creationId xmlns:p14="http://schemas.microsoft.com/office/powerpoint/2010/main" val="4127455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Soluzione</a:t>
            </a:r>
            <a:r>
              <a:rPr lang="en-US" dirty="0" smtClean="0"/>
              <a:t> </a:t>
            </a:r>
            <a:r>
              <a:rPr lang="en-US" dirty="0" err="1" smtClean="0"/>
              <a:t>alla</a:t>
            </a:r>
            <a:r>
              <a:rPr lang="en-US" dirty="0" smtClean="0"/>
              <a:t> </a:t>
            </a:r>
            <a:r>
              <a:rPr lang="en-US" dirty="0" err="1" smtClean="0"/>
              <a:t>sfida</a:t>
            </a:r>
            <a:r>
              <a:rPr lang="en-US" dirty="0" smtClean="0"/>
              <a:t> 1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Copytight © 2015 EV3Lessons.com, Last edit 7/06/2016</a:t>
            </a:r>
          </a:p>
        </p:txBody>
      </p:sp>
      <p:pic>
        <p:nvPicPr>
          <p:cNvPr id="10" name="Picture 9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5152" y="2070847"/>
            <a:ext cx="6536320" cy="2634795"/>
          </a:xfrm>
          <a:prstGeom prst="rect">
            <a:avLst/>
          </a:prstGeom>
        </p:spPr>
      </p:pic>
      <p:sp>
        <p:nvSpPr>
          <p:cNvPr id="3" name="CasellaDiTesto 2"/>
          <p:cNvSpPr txBox="1"/>
          <p:nvPr/>
        </p:nvSpPr>
        <p:spPr>
          <a:xfrm>
            <a:off x="2190540" y="3587262"/>
            <a:ext cx="1306286" cy="9720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r>
              <a:rPr lang="it-IT" sz="1400" dirty="0" smtClean="0"/>
              <a:t>PASSO 1: Accendi il motore</a:t>
            </a:r>
            <a:endParaRPr lang="it-IT" sz="1400" dirty="0"/>
          </a:p>
        </p:txBody>
      </p:sp>
      <p:sp>
        <p:nvSpPr>
          <p:cNvPr id="6" name="CasellaDiTesto 5"/>
          <p:cNvSpPr txBox="1"/>
          <p:nvPr/>
        </p:nvSpPr>
        <p:spPr>
          <a:xfrm>
            <a:off x="3880338" y="3587262"/>
            <a:ext cx="2007996" cy="9000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r>
              <a:rPr lang="it-IT" sz="1400" dirty="0" smtClean="0"/>
              <a:t>PASSO 2: Attendi che il tasto centrale del mattoncino sia premuto</a:t>
            </a:r>
            <a:endParaRPr lang="it-IT" sz="1400" dirty="0"/>
          </a:p>
        </p:txBody>
      </p:sp>
      <p:sp>
        <p:nvSpPr>
          <p:cNvPr id="7" name="CasellaDiTesto 6"/>
          <p:cNvSpPr txBox="1"/>
          <p:nvPr/>
        </p:nvSpPr>
        <p:spPr>
          <a:xfrm>
            <a:off x="6050782" y="3605155"/>
            <a:ext cx="1476000" cy="9000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r>
              <a:rPr lang="it-IT" sz="1400" dirty="0" smtClean="0"/>
              <a:t>PASSO 3: Ferma il motore dopo che il tasto è stato premuto</a:t>
            </a:r>
            <a:endParaRPr lang="it-IT" sz="1400" dirty="0"/>
          </a:p>
        </p:txBody>
      </p:sp>
    </p:spTree>
    <p:extLst>
      <p:ext uri="{BB962C8B-B14F-4D97-AF65-F5344CB8AC3E}">
        <p14:creationId xmlns:p14="http://schemas.microsoft.com/office/powerpoint/2010/main" val="18047338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Sfida</a:t>
            </a:r>
            <a:r>
              <a:rPr lang="en-US" dirty="0" smtClean="0"/>
              <a:t> 2</a:t>
            </a:r>
            <a:r>
              <a:rPr lang="en-US" dirty="0"/>
              <a:t>: Menu </a:t>
            </a:r>
            <a:r>
              <a:rPr lang="en-US" dirty="0" smtClean="0"/>
              <a:t>Con i </a:t>
            </a:r>
            <a:r>
              <a:rPr lang="en-US" dirty="0" err="1" smtClean="0"/>
              <a:t>Tasti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27874" y="1505616"/>
            <a:ext cx="8596811" cy="1058090"/>
          </a:xfrm>
        </p:spPr>
        <p:txBody>
          <a:bodyPr/>
          <a:lstStyle/>
          <a:p>
            <a:r>
              <a:rPr lang="it-IT" dirty="0"/>
              <a:t>Creare un menu su schermo utilizzando i pulsanti </a:t>
            </a:r>
            <a:r>
              <a:rPr lang="it-IT" dirty="0" smtClean="0"/>
              <a:t>del mattoncino </a:t>
            </a:r>
            <a:r>
              <a:rPr lang="it-IT" dirty="0"/>
              <a:t>che </a:t>
            </a:r>
            <a:r>
              <a:rPr lang="it-IT" dirty="0" smtClean="0"/>
              <a:t>faccia </a:t>
            </a:r>
            <a:r>
              <a:rPr lang="it-IT" dirty="0"/>
              <a:t>un'azione diversa in base a quale pulsante viene premuto</a:t>
            </a:r>
            <a:r>
              <a:rPr lang="en-US" dirty="0" smtClean="0"/>
              <a:t>. </a:t>
            </a:r>
            <a:r>
              <a:rPr lang="en-US" dirty="0" err="1" smtClean="0"/>
              <a:t>L’azione</a:t>
            </a:r>
            <a:r>
              <a:rPr lang="en-US" dirty="0" smtClean="0"/>
              <a:t> da </a:t>
            </a:r>
            <a:r>
              <a:rPr lang="en-US" dirty="0" err="1" smtClean="0"/>
              <a:t>programmare</a:t>
            </a:r>
            <a:r>
              <a:rPr lang="en-US" dirty="0" smtClean="0"/>
              <a:t> è </a:t>
            </a:r>
            <a:r>
              <a:rPr lang="en-US" dirty="0" err="1" smtClean="0"/>
              <a:t>andare</a:t>
            </a:r>
            <a:r>
              <a:rPr lang="en-US" dirty="0" smtClean="0"/>
              <a:t> </a:t>
            </a:r>
            <a:r>
              <a:rPr lang="en-US" dirty="0" err="1" smtClean="0"/>
              <a:t>avanti</a:t>
            </a:r>
            <a:r>
              <a:rPr lang="en-US" dirty="0" smtClean="0"/>
              <a:t>, </a:t>
            </a:r>
            <a:r>
              <a:rPr lang="en-US" dirty="0" err="1" smtClean="0"/>
              <a:t>indietro</a:t>
            </a:r>
            <a:r>
              <a:rPr lang="en-US" dirty="0" smtClean="0"/>
              <a:t>, a </a:t>
            </a:r>
            <a:r>
              <a:rPr lang="en-US" dirty="0" err="1" smtClean="0"/>
              <a:t>destra</a:t>
            </a:r>
            <a:r>
              <a:rPr lang="en-US" dirty="0" smtClean="0"/>
              <a:t> e a </a:t>
            </a:r>
            <a:r>
              <a:rPr lang="en-US" dirty="0" err="1" smtClean="0"/>
              <a:t>sinistra</a:t>
            </a:r>
            <a:r>
              <a:rPr lang="en-US" dirty="0" smtClean="0"/>
              <a:t>. 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Copytight © 2015 EV3Lessons.com, Last edit 7/06/2016</a:t>
            </a: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227874" y="2766906"/>
            <a:ext cx="4695818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PASSO 1</a:t>
            </a:r>
            <a:r>
              <a:rPr lang="en-US" dirty="0"/>
              <a:t>: </a:t>
            </a:r>
            <a:r>
              <a:rPr lang="en-US" dirty="0" err="1" smtClean="0"/>
              <a:t>Usa</a:t>
            </a:r>
            <a:r>
              <a:rPr lang="en-US" dirty="0" smtClean="0"/>
              <a:t> </a:t>
            </a:r>
            <a:r>
              <a:rPr lang="en-US" dirty="0" err="1" smtClean="0"/>
              <a:t>quattro</a:t>
            </a:r>
            <a:r>
              <a:rPr lang="en-US" dirty="0" smtClean="0"/>
              <a:t>  </a:t>
            </a:r>
            <a:r>
              <a:rPr lang="en-US" dirty="0" err="1" smtClean="0"/>
              <a:t>blocchi</a:t>
            </a:r>
            <a:r>
              <a:rPr lang="en-US" dirty="0" smtClean="0"/>
              <a:t> Display per </a:t>
            </a:r>
            <a:r>
              <a:rPr lang="en-US" dirty="0" err="1" smtClean="0"/>
              <a:t>mostrare</a:t>
            </a:r>
            <a:r>
              <a:rPr lang="en-US" dirty="0" smtClean="0"/>
              <a:t> le 4 </a:t>
            </a:r>
            <a:r>
              <a:rPr lang="en-US" dirty="0" err="1" smtClean="0"/>
              <a:t>azioni</a:t>
            </a:r>
            <a:r>
              <a:rPr lang="en-US" dirty="0" smtClean="0"/>
              <a:t> </a:t>
            </a:r>
            <a:r>
              <a:rPr lang="en-US" dirty="0" err="1" smtClean="0"/>
              <a:t>sullo</a:t>
            </a:r>
            <a:r>
              <a:rPr lang="en-US" dirty="0" smtClean="0"/>
              <a:t> </a:t>
            </a:r>
            <a:r>
              <a:rPr lang="en-US" dirty="0" err="1" smtClean="0"/>
              <a:t>schermo</a:t>
            </a:r>
            <a:r>
              <a:rPr lang="en-US" dirty="0" smtClean="0"/>
              <a:t> come </a:t>
            </a:r>
            <a:r>
              <a:rPr lang="en-US" dirty="0" err="1" smtClean="0"/>
              <a:t>nell’immagine</a:t>
            </a:r>
            <a:r>
              <a:rPr lang="en-US" dirty="0" smtClean="0"/>
              <a:t> a </a:t>
            </a:r>
            <a:r>
              <a:rPr lang="en-US" dirty="0" err="1" smtClean="0"/>
              <a:t>fianco</a:t>
            </a:r>
            <a:endParaRPr lang="en-US" dirty="0"/>
          </a:p>
          <a:p>
            <a:endParaRPr lang="en-US" dirty="0"/>
          </a:p>
          <a:p>
            <a:r>
              <a:rPr lang="en-US" dirty="0"/>
              <a:t>PASSO 2: </a:t>
            </a:r>
            <a:r>
              <a:rPr lang="en-US" dirty="0" err="1" smtClean="0"/>
              <a:t>Aggiungi</a:t>
            </a:r>
            <a:r>
              <a:rPr lang="en-US" dirty="0" smtClean="0"/>
              <a:t> un </a:t>
            </a:r>
            <a:r>
              <a:rPr lang="en-US" dirty="0"/>
              <a:t>Wait For button press</a:t>
            </a:r>
          </a:p>
          <a:p>
            <a:endParaRPr lang="en-US" dirty="0"/>
          </a:p>
          <a:p>
            <a:r>
              <a:rPr lang="en-US" dirty="0"/>
              <a:t>PASSO 3: </a:t>
            </a:r>
            <a:r>
              <a:rPr lang="en-US" dirty="0" err="1" smtClean="0"/>
              <a:t>Aggiungi</a:t>
            </a:r>
            <a:r>
              <a:rPr lang="en-US" dirty="0" smtClean="0"/>
              <a:t> un </a:t>
            </a:r>
            <a:r>
              <a:rPr lang="en-US" dirty="0" err="1" smtClean="0"/>
              <a:t>blocco</a:t>
            </a:r>
            <a:r>
              <a:rPr lang="en-US" dirty="0" smtClean="0"/>
              <a:t> </a:t>
            </a:r>
            <a:r>
              <a:rPr lang="en-US" dirty="0"/>
              <a:t>Switch </a:t>
            </a:r>
            <a:r>
              <a:rPr lang="en-US" dirty="0" smtClean="0"/>
              <a:t>e </a:t>
            </a:r>
            <a:r>
              <a:rPr lang="en-US" dirty="0" err="1" smtClean="0"/>
              <a:t>basato</a:t>
            </a:r>
            <a:r>
              <a:rPr lang="en-US" dirty="0" smtClean="0"/>
              <a:t> </a:t>
            </a:r>
            <a:r>
              <a:rPr lang="en-US" dirty="0" err="1" smtClean="0"/>
              <a:t>su</a:t>
            </a:r>
            <a:r>
              <a:rPr lang="en-US" dirty="0" smtClean="0"/>
              <a:t> quale </a:t>
            </a:r>
            <a:r>
              <a:rPr lang="en-US" dirty="0" err="1" smtClean="0"/>
              <a:t>tasto</a:t>
            </a:r>
            <a:r>
              <a:rPr lang="en-US" dirty="0" smtClean="0"/>
              <a:t> </a:t>
            </a:r>
            <a:r>
              <a:rPr lang="en-US" dirty="0" err="1" smtClean="0"/>
              <a:t>viene</a:t>
            </a:r>
            <a:r>
              <a:rPr lang="en-US" dirty="0" smtClean="0"/>
              <a:t> </a:t>
            </a:r>
            <a:r>
              <a:rPr lang="en-US" dirty="0" err="1" smtClean="0"/>
              <a:t>premuto</a:t>
            </a:r>
            <a:r>
              <a:rPr lang="en-US" dirty="0" smtClean="0"/>
              <a:t>, </a:t>
            </a:r>
            <a:r>
              <a:rPr lang="en-US" dirty="0" err="1" smtClean="0"/>
              <a:t>esegui</a:t>
            </a:r>
            <a:r>
              <a:rPr lang="en-US" dirty="0" smtClean="0"/>
              <a:t> </a:t>
            </a:r>
            <a:r>
              <a:rPr lang="en-US" dirty="0" err="1" smtClean="0"/>
              <a:t>il</a:t>
            </a:r>
            <a:r>
              <a:rPr lang="en-US" dirty="0" smtClean="0"/>
              <a:t> </a:t>
            </a:r>
            <a:r>
              <a:rPr lang="en-US" dirty="0" err="1" smtClean="0"/>
              <a:t>codice</a:t>
            </a:r>
            <a:r>
              <a:rPr lang="en-US" dirty="0" smtClean="0"/>
              <a:t> per le </a:t>
            </a:r>
            <a:r>
              <a:rPr lang="en-US" dirty="0" err="1" smtClean="0"/>
              <a:t>quattro</a:t>
            </a:r>
            <a:r>
              <a:rPr lang="en-US" dirty="0" smtClean="0"/>
              <a:t> </a:t>
            </a:r>
            <a:r>
              <a:rPr lang="en-US" dirty="0" err="1" smtClean="0"/>
              <a:t>azioni</a:t>
            </a:r>
            <a:r>
              <a:rPr lang="en-US" dirty="0" smtClean="0"/>
              <a:t> </a:t>
            </a:r>
            <a:r>
              <a:rPr lang="en-US" dirty="0"/>
              <a:t>– </a:t>
            </a:r>
            <a:r>
              <a:rPr lang="en-US" dirty="0" err="1" smtClean="0"/>
              <a:t>sinistra</a:t>
            </a:r>
            <a:r>
              <a:rPr lang="en-US" dirty="0" smtClean="0"/>
              <a:t>, </a:t>
            </a:r>
            <a:r>
              <a:rPr lang="en-US" dirty="0" err="1" smtClean="0"/>
              <a:t>destra</a:t>
            </a:r>
            <a:r>
              <a:rPr lang="en-US" dirty="0" smtClean="0"/>
              <a:t>, </a:t>
            </a:r>
            <a:r>
              <a:rPr lang="en-US" dirty="0" err="1" smtClean="0"/>
              <a:t>avanti</a:t>
            </a:r>
            <a:r>
              <a:rPr lang="en-US" dirty="0" smtClean="0"/>
              <a:t> e </a:t>
            </a:r>
            <a:r>
              <a:rPr lang="en-US" dirty="0" err="1" smtClean="0"/>
              <a:t>indietro</a:t>
            </a:r>
            <a:endParaRPr lang="en-US" dirty="0"/>
          </a:p>
          <a:p>
            <a:r>
              <a:rPr lang="en-US" dirty="0"/>
              <a:t>PASSO 4: </a:t>
            </a:r>
            <a:r>
              <a:rPr lang="en-US" dirty="0" err="1" smtClean="0"/>
              <a:t>Metti</a:t>
            </a:r>
            <a:r>
              <a:rPr lang="en-US" dirty="0" smtClean="0"/>
              <a:t> </a:t>
            </a:r>
            <a:r>
              <a:rPr lang="en-US" dirty="0" err="1" smtClean="0"/>
              <a:t>il</a:t>
            </a:r>
            <a:r>
              <a:rPr lang="en-US" dirty="0" smtClean="0"/>
              <a:t> </a:t>
            </a:r>
            <a:r>
              <a:rPr lang="en-US" dirty="0" err="1" smtClean="0"/>
              <a:t>tutto</a:t>
            </a:r>
            <a:r>
              <a:rPr lang="en-US" dirty="0" smtClean="0"/>
              <a:t> in un </a:t>
            </a:r>
            <a:r>
              <a:rPr lang="en-US" dirty="0" err="1" smtClean="0"/>
              <a:t>blocco</a:t>
            </a:r>
            <a:r>
              <a:rPr lang="en-US" dirty="0" smtClean="0"/>
              <a:t> Loop </a:t>
            </a:r>
            <a:r>
              <a:rPr lang="en-US" dirty="0" err="1" smtClean="0"/>
              <a:t>che</a:t>
            </a:r>
            <a:r>
              <a:rPr lang="en-US" dirty="0" smtClean="0"/>
              <a:t> </a:t>
            </a:r>
            <a:r>
              <a:rPr lang="en-US" dirty="0" err="1" smtClean="0"/>
              <a:t>vada</a:t>
            </a:r>
            <a:r>
              <a:rPr lang="en-US" dirty="0" smtClean="0"/>
              <a:t> </a:t>
            </a:r>
            <a:r>
              <a:rPr lang="en-US" dirty="0" err="1" smtClean="0"/>
              <a:t>all’infinito</a:t>
            </a: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64842" y="2563706"/>
            <a:ext cx="3513101" cy="19459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941862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Soluzione</a:t>
            </a:r>
            <a:r>
              <a:rPr lang="en-US" dirty="0" smtClean="0"/>
              <a:t> </a:t>
            </a:r>
            <a:r>
              <a:rPr lang="en-US" dirty="0" err="1" smtClean="0"/>
              <a:t>alla</a:t>
            </a:r>
            <a:r>
              <a:rPr lang="en-US" dirty="0" smtClean="0"/>
              <a:t> </a:t>
            </a:r>
            <a:r>
              <a:rPr lang="en-US" dirty="0" err="1" smtClean="0"/>
              <a:t>sfida</a:t>
            </a:r>
            <a:r>
              <a:rPr lang="en-US" dirty="0" smtClean="0"/>
              <a:t> 2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Copytight © 2015 EV3Lessons.com, Last edit 7/06/2016</a:t>
            </a:r>
            <a:endParaRPr lang="en-US" dirty="0"/>
          </a:p>
        </p:txBody>
      </p:sp>
      <p:pic>
        <p:nvPicPr>
          <p:cNvPr id="8" name="Picture 7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027" y="2056844"/>
            <a:ext cx="8801961" cy="3105943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377371" y="5162787"/>
            <a:ext cx="815702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Notare</a:t>
            </a:r>
            <a:r>
              <a:rPr lang="en-US" dirty="0" smtClean="0"/>
              <a:t> </a:t>
            </a:r>
            <a:r>
              <a:rPr lang="en-US" dirty="0" err="1" smtClean="0"/>
              <a:t>che</a:t>
            </a:r>
            <a:r>
              <a:rPr lang="en-US" dirty="0" smtClean="0"/>
              <a:t> se </a:t>
            </a:r>
            <a:r>
              <a:rPr lang="en-US" dirty="0" err="1" smtClean="0"/>
              <a:t>l’azione</a:t>
            </a:r>
            <a:r>
              <a:rPr lang="en-US" dirty="0" smtClean="0"/>
              <a:t> </a:t>
            </a:r>
            <a:r>
              <a:rPr lang="en-US" dirty="0" err="1" smtClean="0"/>
              <a:t>nel</a:t>
            </a:r>
            <a:r>
              <a:rPr lang="en-US" dirty="0" smtClean="0"/>
              <a:t> </a:t>
            </a:r>
            <a:r>
              <a:rPr lang="en-US" dirty="0" err="1" smtClean="0"/>
              <a:t>blocco</a:t>
            </a:r>
            <a:r>
              <a:rPr lang="en-US" dirty="0" smtClean="0"/>
              <a:t> switch è molto </a:t>
            </a:r>
            <a:r>
              <a:rPr lang="en-US" dirty="0" err="1" smtClean="0"/>
              <a:t>veloce</a:t>
            </a:r>
            <a:r>
              <a:rPr lang="en-US" dirty="0" smtClean="0"/>
              <a:t> (</a:t>
            </a:r>
            <a:r>
              <a:rPr lang="it-IT" dirty="0"/>
              <a:t>come l'aggiunta di una variabile o la visualizzazione di un valore del sensore</a:t>
            </a:r>
            <a:r>
              <a:rPr lang="en-US" dirty="0" smtClean="0"/>
              <a:t>), </a:t>
            </a:r>
            <a:r>
              <a:rPr lang="it-IT" dirty="0"/>
              <a:t>il ciclo precedente e l'azione selezionata </a:t>
            </a:r>
            <a:r>
              <a:rPr lang="it-IT" dirty="0" smtClean="0"/>
              <a:t>verranno eseguiti </a:t>
            </a:r>
            <a:r>
              <a:rPr lang="it-IT" dirty="0"/>
              <a:t>più volte</a:t>
            </a:r>
            <a:endParaRPr lang="en-US" dirty="0"/>
          </a:p>
        </p:txBody>
      </p:sp>
      <p:sp>
        <p:nvSpPr>
          <p:cNvPr id="6" name="CasellaDiTesto 5"/>
          <p:cNvSpPr txBox="1"/>
          <p:nvPr/>
        </p:nvSpPr>
        <p:spPr>
          <a:xfrm>
            <a:off x="1296536" y="2737875"/>
            <a:ext cx="2558957" cy="477054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pPr>
              <a:lnSpc>
                <a:spcPts val="1000"/>
              </a:lnSpc>
            </a:pPr>
            <a:r>
              <a:rPr lang="it-IT" sz="1000" dirty="0" smtClean="0"/>
              <a:t>Lo scopo di questo programma è di creare un semplice menu di sistema che esegua azioni differenti in base a quale tasto viene premuto</a:t>
            </a:r>
            <a:endParaRPr lang="it-IT" sz="1000" dirty="0"/>
          </a:p>
        </p:txBody>
      </p:sp>
      <p:sp>
        <p:nvSpPr>
          <p:cNvPr id="7" name="CasellaDiTesto 6"/>
          <p:cNvSpPr txBox="1"/>
          <p:nvPr/>
        </p:nvSpPr>
        <p:spPr>
          <a:xfrm>
            <a:off x="820276" y="3322622"/>
            <a:ext cx="4608000" cy="348813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pPr>
              <a:lnSpc>
                <a:spcPts val="1000"/>
              </a:lnSpc>
            </a:pPr>
            <a:r>
              <a:rPr lang="it-IT" sz="1000" dirty="0" smtClean="0"/>
              <a:t>PASSO 1: Mostrare sullo schermo le azioni in modo che l’utente possa vedere quale tasto premere per ottenere un’azione </a:t>
            </a:r>
            <a:endParaRPr lang="it-IT" sz="1000" dirty="0"/>
          </a:p>
        </p:txBody>
      </p:sp>
      <p:sp>
        <p:nvSpPr>
          <p:cNvPr id="10" name="CasellaDiTesto 9"/>
          <p:cNvSpPr txBox="1"/>
          <p:nvPr/>
        </p:nvSpPr>
        <p:spPr>
          <a:xfrm>
            <a:off x="5718410" y="3152022"/>
            <a:ext cx="852987" cy="502702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pPr>
              <a:lnSpc>
                <a:spcPts val="800"/>
              </a:lnSpc>
            </a:pPr>
            <a:r>
              <a:rPr lang="it-IT" sz="800" dirty="0" smtClean="0"/>
              <a:t>PASSO 2: Attendere che l’utente prema il tasto</a:t>
            </a:r>
            <a:endParaRPr lang="it-IT" sz="800" dirty="0"/>
          </a:p>
        </p:txBody>
      </p:sp>
      <p:sp>
        <p:nvSpPr>
          <p:cNvPr id="11" name="CasellaDiTesto 10"/>
          <p:cNvSpPr txBox="1"/>
          <p:nvPr/>
        </p:nvSpPr>
        <p:spPr>
          <a:xfrm>
            <a:off x="7107067" y="2534290"/>
            <a:ext cx="1188000" cy="6840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pPr>
              <a:lnSpc>
                <a:spcPts val="800"/>
              </a:lnSpc>
            </a:pPr>
            <a:r>
              <a:rPr lang="it-IT" sz="800" dirty="0" smtClean="0"/>
              <a:t>PASSO 3: Secondo il tasto premuto, eseguire il codice appropriato</a:t>
            </a:r>
            <a:endParaRPr lang="it-IT" sz="800" dirty="0"/>
          </a:p>
        </p:txBody>
      </p:sp>
      <p:sp>
        <p:nvSpPr>
          <p:cNvPr id="12" name="CasellaDiTesto 11"/>
          <p:cNvSpPr txBox="1"/>
          <p:nvPr/>
        </p:nvSpPr>
        <p:spPr>
          <a:xfrm>
            <a:off x="921221" y="4246118"/>
            <a:ext cx="1116000" cy="70788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pPr>
              <a:lnSpc>
                <a:spcPts val="800"/>
              </a:lnSpc>
            </a:pPr>
            <a:r>
              <a:rPr lang="it-IT" sz="800" dirty="0" smtClean="0"/>
              <a:t>Usiamo la modalità cancellazione solo per il primo blocco in modo da cancellare eventuale testo indesiderato</a:t>
            </a:r>
            <a:endParaRPr lang="it-IT" sz="800" dirty="0"/>
          </a:p>
        </p:txBody>
      </p:sp>
    </p:spTree>
    <p:extLst>
      <p:ext uri="{BB962C8B-B14F-4D97-AF65-F5344CB8AC3E}">
        <p14:creationId xmlns:p14="http://schemas.microsoft.com/office/powerpoint/2010/main" val="23115061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CREDITS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Questo</a:t>
            </a:r>
            <a:r>
              <a:rPr lang="en-US" dirty="0" smtClean="0"/>
              <a:t> tutorial è </a:t>
            </a:r>
            <a:r>
              <a:rPr lang="en-US" dirty="0" err="1" smtClean="0"/>
              <a:t>stato</a:t>
            </a:r>
            <a:r>
              <a:rPr lang="en-US" dirty="0" smtClean="0"/>
              <a:t> </a:t>
            </a:r>
            <a:r>
              <a:rPr lang="en-US" dirty="0" err="1" smtClean="0"/>
              <a:t>creato</a:t>
            </a:r>
            <a:r>
              <a:rPr lang="en-US" dirty="0" smtClean="0"/>
              <a:t> da Sanjay </a:t>
            </a:r>
            <a:r>
              <a:rPr lang="en-US" dirty="0"/>
              <a:t>Seshan and </a:t>
            </a:r>
            <a:r>
              <a:rPr lang="en-US" dirty="0" err="1"/>
              <a:t>Arvind</a:t>
            </a:r>
            <a:r>
              <a:rPr lang="en-US" dirty="0"/>
              <a:t> </a:t>
            </a:r>
            <a:r>
              <a:rPr lang="en-US" dirty="0" err="1"/>
              <a:t>Seshan</a:t>
            </a:r>
            <a:endParaRPr lang="en-US" dirty="0"/>
          </a:p>
          <a:p>
            <a:r>
              <a:rPr lang="en-US" dirty="0" err="1" smtClean="0"/>
              <a:t>Altre</a:t>
            </a:r>
            <a:r>
              <a:rPr lang="en-US" dirty="0" smtClean="0"/>
              <a:t> </a:t>
            </a:r>
            <a:r>
              <a:rPr lang="en-US" dirty="0" err="1" smtClean="0"/>
              <a:t>lezioni</a:t>
            </a:r>
            <a:r>
              <a:rPr lang="en-US" dirty="0" smtClean="0"/>
              <a:t> </a:t>
            </a:r>
            <a:r>
              <a:rPr lang="en-US" dirty="0" err="1" smtClean="0"/>
              <a:t>sono</a:t>
            </a:r>
            <a:r>
              <a:rPr lang="en-US" dirty="0" smtClean="0"/>
              <a:t> </a:t>
            </a:r>
            <a:r>
              <a:rPr lang="en-US" dirty="0" err="1" smtClean="0"/>
              <a:t>disponibili</a:t>
            </a:r>
            <a:r>
              <a:rPr lang="en-US" dirty="0" smtClean="0"/>
              <a:t> </a:t>
            </a:r>
            <a:r>
              <a:rPr lang="en-US" dirty="0" err="1" smtClean="0"/>
              <a:t>nel</a:t>
            </a:r>
            <a:r>
              <a:rPr lang="en-US" dirty="0" smtClean="0"/>
              <a:t> </a:t>
            </a:r>
            <a:r>
              <a:rPr lang="en-US" dirty="0" err="1" smtClean="0"/>
              <a:t>sito</a:t>
            </a:r>
            <a:r>
              <a:rPr lang="en-US" dirty="0" smtClean="0"/>
              <a:t> </a:t>
            </a:r>
            <a:r>
              <a:rPr lang="en-US" dirty="0" smtClean="0">
                <a:hlinkClick r:id="rId3"/>
              </a:rPr>
              <a:t>www.ev3lessons.com</a:t>
            </a:r>
            <a:endParaRPr lang="en-US" dirty="0" smtClean="0"/>
          </a:p>
          <a:p>
            <a:r>
              <a:rPr lang="en-US" dirty="0" err="1" smtClean="0"/>
              <a:t>Tradotto</a:t>
            </a:r>
            <a:r>
              <a:rPr lang="en-US" dirty="0" smtClean="0"/>
              <a:t> da Giuseppe </a:t>
            </a:r>
            <a:r>
              <a:rPr lang="en-US" dirty="0" err="1" smtClean="0"/>
              <a:t>Comis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Copytight © 2015 EV3Lessons.com, Last edit 7/06/2016</a:t>
            </a:r>
            <a:endParaRPr lang="en-US" dirty="0"/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457199" y="4788453"/>
            <a:ext cx="7913347" cy="923330"/>
          </a:xfrm>
          <a:prstGeom prst="rect">
            <a:avLst/>
          </a:prstGeom>
          <a:solidFill>
            <a:srgbClr val="F5F5F5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0" algn="ctr" defTabSz="914400"/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</a:rPr>
              <a:t>                         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/>
            </a:r>
            <a:b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</a:br>
            <a:r>
              <a:rPr lang="en-US" altLang="en-US" sz="2000" dirty="0" err="1">
                <a:solidFill>
                  <a:srgbClr val="000000"/>
                </a:solidFill>
                <a:latin typeface="Helvetica Neue"/>
              </a:rPr>
              <a:t>Questo</a:t>
            </a:r>
            <a:r>
              <a:rPr lang="en-US" altLang="en-US" sz="2000" dirty="0">
                <a:solidFill>
                  <a:srgbClr val="000000"/>
                </a:solidFill>
                <a:latin typeface="Helvetica Neue"/>
              </a:rPr>
              <a:t> </a:t>
            </a:r>
            <a:r>
              <a:rPr lang="en-US" altLang="en-US" sz="2000" dirty="0" err="1">
                <a:solidFill>
                  <a:srgbClr val="000000"/>
                </a:solidFill>
                <a:latin typeface="Helvetica Neue"/>
              </a:rPr>
              <a:t>lavoro</a:t>
            </a:r>
            <a:r>
              <a:rPr lang="en-US" altLang="en-US" sz="2000" dirty="0">
                <a:solidFill>
                  <a:srgbClr val="000000"/>
                </a:solidFill>
                <a:latin typeface="Helvetica Neue"/>
              </a:rPr>
              <a:t> è </a:t>
            </a:r>
            <a:r>
              <a:rPr lang="en-US" altLang="en-US" sz="2000" dirty="0" err="1">
                <a:solidFill>
                  <a:srgbClr val="000000"/>
                </a:solidFill>
                <a:latin typeface="Helvetica Neue"/>
              </a:rPr>
              <a:t>soggetto</a:t>
            </a:r>
            <a:r>
              <a:rPr lang="en-US" altLang="en-US" sz="2000" dirty="0">
                <a:solidFill>
                  <a:srgbClr val="000000"/>
                </a:solidFill>
                <a:latin typeface="Helvetica Neue"/>
              </a:rPr>
              <a:t> a 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 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4"/>
              </a:rPr>
              <a:t>Creative Commons Attribution-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4"/>
              </a:rPr>
              <a:t>NonCommercial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4"/>
              </a:rPr>
              <a:t>-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4"/>
              </a:rPr>
              <a:t>ShareAlike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4"/>
              </a:rPr>
              <a:t> 4.0 International License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.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0" lang="en-US" altLang="en-US" sz="2000" b="0" i="0" u="none" strike="noStrike" cap="none" normalizeH="0" baseline="0" dirty="0">
              <a:ln>
                <a:noFill/>
              </a:ln>
              <a:solidFill>
                <a:srgbClr val="4374B7"/>
              </a:solidFill>
              <a:effectLst/>
              <a:latin typeface="Helvetica Neue"/>
            </a:endParaRPr>
          </a:p>
        </p:txBody>
      </p:sp>
      <p:pic>
        <p:nvPicPr>
          <p:cNvPr id="2050" name="Picture 2" descr="Creative Commons License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18595" y="3767327"/>
            <a:ext cx="2161449" cy="7614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660814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Retrospect">
  <a:themeElements>
    <a:clrScheme name="Blue II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Retrospect" id="{5F128B03-DCCA-4EEB-AB3B-CF2899314A46}" vid="{3F1AAB62-24C6-49D2-8E01-B56FAC9A3DCD}"/>
    </a:ext>
  </a:extLst>
</a:theme>
</file>

<file path=ppt/theme/theme2.xml><?xml version="1.0" encoding="utf-8"?>
<a:theme xmlns:a="http://schemas.openxmlformats.org/drawingml/2006/main" name="intermediatev2">
  <a:themeElements>
    <a:clrScheme name="Blue II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intermediatev2" id="{63F5E447-E8B5-4335-8726-12777BA731C5}" vid="{7C754D33-5435-4000-AB94-F54A58B2A981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1074</TotalTime>
  <Words>608</Words>
  <Application>Microsoft Office PowerPoint</Application>
  <PresentationFormat>Presentazione su schermo (4:3)</PresentationFormat>
  <Paragraphs>51</Paragraphs>
  <Slides>8</Slides>
  <Notes>2</Notes>
  <HiddenSlides>0</HiddenSlides>
  <MMClips>0</MMClips>
  <ScaleCrop>false</ScaleCrop>
  <HeadingPairs>
    <vt:vector size="4" baseType="variant">
      <vt:variant>
        <vt:lpstr>Tema</vt:lpstr>
      </vt:variant>
      <vt:variant>
        <vt:i4>2</vt:i4>
      </vt:variant>
      <vt:variant>
        <vt:lpstr>Titoli diapositive</vt:lpstr>
      </vt:variant>
      <vt:variant>
        <vt:i4>8</vt:i4>
      </vt:variant>
    </vt:vector>
  </HeadingPairs>
  <TitlesOfParts>
    <vt:vector size="10" baseType="lpstr">
      <vt:lpstr>Retrospect</vt:lpstr>
      <vt:lpstr>intermediatev2</vt:lpstr>
      <vt:lpstr>LEZIONI INTERMEDIE</vt:lpstr>
      <vt:lpstr>Obiettivi della lezione</vt:lpstr>
      <vt:lpstr>Cosa sono i tasti del mattoncino?</vt:lpstr>
      <vt:lpstr>Sfida1: Premere un tasto &amp; Debugging</vt:lpstr>
      <vt:lpstr>Soluzione alla sfida 1</vt:lpstr>
      <vt:lpstr>Sfida 2: Menu Con i Tasti</vt:lpstr>
      <vt:lpstr>Soluzione alla sfida 2</vt:lpstr>
      <vt:lpstr>CREDITS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Intermediate Lesson: Intermediate Menu System</dc:title>
  <dc:creator>Sanjay Seshan</dc:creator>
  <cp:lastModifiedBy>GIUCO</cp:lastModifiedBy>
  <cp:revision>50</cp:revision>
  <dcterms:created xsi:type="dcterms:W3CDTF">2014-11-29T19:53:57Z</dcterms:created>
  <dcterms:modified xsi:type="dcterms:W3CDTF">2018-04-10T16:50:56Z</dcterms:modified>
</cp:coreProperties>
</file>